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8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2A62-D3D9-49B5-BDAF-6FE40D97C489}" type="datetimeFigureOut">
              <a:rPr lang="nl-NL" smtClean="0"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5BA4-3FCC-49F5-8E88-44347EC3E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885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2A62-D3D9-49B5-BDAF-6FE40D97C489}" type="datetimeFigureOut">
              <a:rPr lang="nl-NL" smtClean="0"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5BA4-3FCC-49F5-8E88-44347EC3E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10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2A62-D3D9-49B5-BDAF-6FE40D97C489}" type="datetimeFigureOut">
              <a:rPr lang="nl-NL" smtClean="0"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5BA4-3FCC-49F5-8E88-44347EC3E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93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2A62-D3D9-49B5-BDAF-6FE40D97C489}" type="datetimeFigureOut">
              <a:rPr lang="nl-NL" smtClean="0"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5BA4-3FCC-49F5-8E88-44347EC3E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317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2A62-D3D9-49B5-BDAF-6FE40D97C489}" type="datetimeFigureOut">
              <a:rPr lang="nl-NL" smtClean="0"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5BA4-3FCC-49F5-8E88-44347EC3E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930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2A62-D3D9-49B5-BDAF-6FE40D97C489}" type="datetimeFigureOut">
              <a:rPr lang="nl-NL" smtClean="0"/>
              <a:t>19-3-2018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5BA4-3FCC-49F5-8E88-44347EC3E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940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2A62-D3D9-49B5-BDAF-6FE40D97C489}" type="datetimeFigureOut">
              <a:rPr lang="nl-NL" smtClean="0"/>
              <a:t>19-3-2018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5BA4-3FCC-49F5-8E88-44347EC3E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289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2A62-D3D9-49B5-BDAF-6FE40D97C489}" type="datetimeFigureOut">
              <a:rPr lang="nl-NL" smtClean="0"/>
              <a:t>19-3-2018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5BA4-3FCC-49F5-8E88-44347EC3E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295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2A62-D3D9-49B5-BDAF-6FE40D97C489}" type="datetimeFigureOut">
              <a:rPr lang="nl-NL" smtClean="0"/>
              <a:t>19-3-2018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5BA4-3FCC-49F5-8E88-44347EC3E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80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2A62-D3D9-49B5-BDAF-6FE40D97C489}" type="datetimeFigureOut">
              <a:rPr lang="nl-NL" smtClean="0"/>
              <a:t>19-3-2018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5BA4-3FCC-49F5-8E88-44347EC3E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64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2A62-D3D9-49B5-BDAF-6FE40D97C489}" type="datetimeFigureOut">
              <a:rPr lang="nl-NL" smtClean="0"/>
              <a:t>19-3-2018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5BA4-3FCC-49F5-8E88-44347EC3E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677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92A62-D3D9-49B5-BDAF-6FE40D97C489}" type="datetimeFigureOut">
              <a:rPr lang="nl-NL" smtClean="0"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F5BA4-3FCC-49F5-8E88-44347EC3E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637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Koeien </a:t>
            </a:r>
            <a:endParaRPr lang="nl-NL" dirty="0">
              <a:latin typeface="Comic Sans MS" panose="030F0702030302020204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Comic Sans MS" panose="030F0702030302020204" pitchFamily="66" charset="0"/>
              </a:rPr>
              <a:t>Koeien zijn kuddedieren</a:t>
            </a:r>
          </a:p>
          <a:p>
            <a:r>
              <a:rPr lang="nl-NL" dirty="0">
                <a:latin typeface="Comic Sans MS" panose="030F0702030302020204" pitchFamily="66" charset="0"/>
              </a:rPr>
              <a:t>Nieuwsgierig</a:t>
            </a:r>
          </a:p>
          <a:p>
            <a:r>
              <a:rPr lang="nl-NL" dirty="0">
                <a:latin typeface="Comic Sans MS" panose="030F0702030302020204" pitchFamily="66" charset="0"/>
              </a:rPr>
              <a:t>In natuur gemengde groep met stabiele rangorde  </a:t>
            </a:r>
          </a:p>
          <a:p>
            <a:r>
              <a:rPr lang="nl-NL" dirty="0">
                <a:latin typeface="Comic Sans MS" panose="030F0702030302020204" pitchFamily="66" charset="0"/>
              </a:rPr>
              <a:t>Doen vaak alles tegelijk – eten, herkauwen, 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3" y="1196752"/>
            <a:ext cx="3518105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219575"/>
            <a:ext cx="3945850" cy="216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7" y="422529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60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Keuze </a:t>
            </a:r>
            <a:endParaRPr lang="nl-NL" dirty="0">
              <a:latin typeface="Comic Sans MS" panose="030F0702030302020204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Welk ras ?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Blaarkop 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Lakenvelder</a:t>
            </a:r>
          </a:p>
          <a:p>
            <a:r>
              <a:rPr lang="nl-NL" dirty="0" err="1" smtClean="0">
                <a:latin typeface="Comic Sans MS" panose="030F0702030302020204" pitchFamily="66" charset="0"/>
              </a:rPr>
              <a:t>Witrik</a:t>
            </a:r>
            <a:r>
              <a:rPr lang="nl-NL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Jersey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MRIJ  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HF </a:t>
            </a:r>
          </a:p>
          <a:p>
            <a:pPr marL="0" indent="0">
              <a:buNone/>
            </a:pPr>
            <a:endParaRPr lang="nl-NL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620689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9" y="170080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2649103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328" y="364502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960" y="4592762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5085185"/>
            <a:ext cx="21907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21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Minimaal 2 koeien</a:t>
            </a:r>
            <a:endParaRPr lang="nl-NL" dirty="0">
              <a:latin typeface="Comic Sans MS" panose="030F0702030302020204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Koe of kalf …? 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Koe groot en lomp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Kalf meer hanteerbaar </a:t>
            </a:r>
          </a:p>
          <a:p>
            <a:r>
              <a:rPr lang="nl-NL" dirty="0">
                <a:latin typeface="Comic Sans MS" panose="030F0702030302020204" pitchFamily="66" charset="0"/>
              </a:rPr>
              <a:t>M</a:t>
            </a:r>
            <a:r>
              <a:rPr lang="nl-NL" dirty="0" smtClean="0">
                <a:latin typeface="Comic Sans MS" panose="030F0702030302020204" pitchFamily="66" charset="0"/>
              </a:rPr>
              <a:t>elk geven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Opfok en weer weg…</a:t>
            </a:r>
            <a:endParaRPr lang="nl-NL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907" y="1268760"/>
            <a:ext cx="310751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4725144"/>
            <a:ext cx="22479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7" y="3988490"/>
            <a:ext cx="3595795" cy="23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5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Gedrag </a:t>
            </a:r>
            <a:endParaRPr lang="nl-NL" dirty="0">
              <a:latin typeface="Comic Sans MS" panose="030F0702030302020204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Sociale rangorde – vrienden voor ‘t leven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Rangorde bepalen 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Verzorgen </a:t>
            </a:r>
            <a:endParaRPr lang="nl-NL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176" y="2204864"/>
            <a:ext cx="409557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3501008"/>
            <a:ext cx="3960440" cy="296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81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Gedrag kalf </a:t>
            </a:r>
            <a:endParaRPr lang="nl-NL" dirty="0">
              <a:latin typeface="Comic Sans MS" panose="030F0702030302020204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Eerste dagen rusten</a:t>
            </a:r>
          </a:p>
          <a:p>
            <a:r>
              <a:rPr lang="nl-NL" dirty="0">
                <a:latin typeface="Comic Sans MS" panose="030F0702030302020204" pitchFamily="66" charset="0"/>
              </a:rPr>
              <a:t>D</a:t>
            </a:r>
            <a:r>
              <a:rPr lang="nl-NL" dirty="0" smtClean="0">
                <a:latin typeface="Comic Sans MS" panose="030F0702030302020204" pitchFamily="66" charset="0"/>
              </a:rPr>
              <a:t>aarna, na twee weken veel spelen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latin typeface="Comic Sans MS" panose="030F0702030302020204" pitchFamily="66" charset="0"/>
              </a:rPr>
              <a:t> </a:t>
            </a:r>
            <a:r>
              <a:rPr lang="nl-NL" sz="2400" dirty="0">
                <a:latin typeface="Comic Sans MS" panose="030F0702030302020204" pitchFamily="66" charset="0"/>
              </a:rPr>
              <a:t>schijngevechten, rennen, elkaar beklimmen, bokken, schoppen, hoofdschudden, met poten schrapen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3789041"/>
            <a:ext cx="2899023" cy="217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1" y="479715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7" y="395084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82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Beweging </a:t>
            </a:r>
            <a:endParaRPr lang="nl-NL" dirty="0">
              <a:latin typeface="Comic Sans MS" panose="030F0702030302020204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Halve nacht en derde deel dag &gt; slapen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Daarnaast veel beweging nodig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Minimaal 3 a 4 Km lopen per dag ( koe) </a:t>
            </a:r>
          </a:p>
          <a:p>
            <a:endParaRPr lang="nl-NL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3493052"/>
            <a:ext cx="4453483" cy="305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340907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68" y="4941169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49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Huisvesting </a:t>
            </a:r>
            <a:endParaRPr lang="nl-NL" dirty="0">
              <a:latin typeface="Comic Sans MS" panose="030F0702030302020204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Volop weidegang 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Ruime stal 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Rust bij de dieren bij voldoende ruimte</a:t>
            </a:r>
            <a:endParaRPr lang="nl-NL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1" y="980728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5013176"/>
            <a:ext cx="26574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512" y="3656900"/>
            <a:ext cx="5164896" cy="221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54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Kleinschalig - KB</a:t>
            </a:r>
            <a:endParaRPr lang="nl-NL" dirty="0">
              <a:latin typeface="Comic Sans MS" panose="030F0702030302020204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een schuilstal in het weiland, </a:t>
            </a:r>
            <a:r>
              <a:rPr lang="nl-NL" dirty="0" smtClean="0">
                <a:latin typeface="Comic Sans MS" panose="030F0702030302020204" pitchFamily="66" charset="0"/>
              </a:rPr>
              <a:t>een </a:t>
            </a:r>
            <a:r>
              <a:rPr lang="nl-NL" dirty="0">
                <a:latin typeface="Comic Sans MS" panose="030F0702030302020204" pitchFamily="66" charset="0"/>
              </a:rPr>
              <a:t>potstal of een hellingstal.</a:t>
            </a:r>
            <a:br>
              <a:rPr lang="nl-NL" dirty="0">
                <a:latin typeface="Comic Sans MS" panose="030F0702030302020204" pitchFamily="66" charset="0"/>
              </a:rPr>
            </a:br>
            <a:endParaRPr lang="nl-NL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79" y="2276872"/>
            <a:ext cx="278789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199" y="2819826"/>
            <a:ext cx="326856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716" y="4476010"/>
            <a:ext cx="594066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91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Breedbeeld</PresentationFormat>
  <Paragraphs>37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Wingdings</vt:lpstr>
      <vt:lpstr>Kantoorthema</vt:lpstr>
      <vt:lpstr>Koeien </vt:lpstr>
      <vt:lpstr>Keuze </vt:lpstr>
      <vt:lpstr>Minimaal 2 koeien</vt:lpstr>
      <vt:lpstr>Gedrag </vt:lpstr>
      <vt:lpstr>Gedrag kalf </vt:lpstr>
      <vt:lpstr>Beweging </vt:lpstr>
      <vt:lpstr>Huisvesting </vt:lpstr>
      <vt:lpstr>Kleinschalig - KB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Koeien</dc:title>
  <dc:creator>Han Smeets</dc:creator>
  <cp:lastModifiedBy>Ger van den Assem</cp:lastModifiedBy>
  <cp:revision>2</cp:revision>
  <dcterms:created xsi:type="dcterms:W3CDTF">2018-01-25T13:26:59Z</dcterms:created>
  <dcterms:modified xsi:type="dcterms:W3CDTF">2018-03-19T10:37:00Z</dcterms:modified>
</cp:coreProperties>
</file>